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Instrument Sans Semi Bold"/>
      <p:regular r:id="rId13"/>
    </p:embeddedFont>
    <p:embeddedFont>
      <p:font typeface="Instrument Sans Semi Bold"/>
      <p:regular r:id="rId14"/>
    </p:embeddedFon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Harnessing EEG Signals with Deep Learning in Sports Biomechanics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Unlocking new frontiers in athletic performance and rehabilitation by analyzing brain activity with advanced AI.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2664"/>
            <a:ext cx="11067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EEG Matters in Sports Biomechanics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50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Electroencephalography (EEG) offers a unique window into the brain's real-time involvement in athletic movement.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33286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02806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3093125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263265"/>
            <a:ext cx="272177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4000262"/>
            <a:ext cx="3182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Brain Activity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490680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EEG captures brain signals directly linked to motor control, movement intentions, and cognitive processes during physical exertion.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3433286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402806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3093125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3263265"/>
            <a:ext cx="272177" cy="34016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4000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Rich Temporal Data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74256" y="4490680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 a non-invasive method, EEG provides high temporal resolution data, revealing the precise neural patterns underlying complex athletic performance.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3433286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133" y="3402806"/>
            <a:ext cx="4196358" cy="12192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032" y="3093125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2105" y="3297198"/>
            <a:ext cx="272177" cy="272177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400026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Overcoming Traditional Limits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7427" y="4845010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Previous EEG analysis often faced challenges with subjective interpretation and limited pattern recognition due to the complexity of brain signals.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8216" y="349210"/>
            <a:ext cx="3173968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2450" u="sng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Workflow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4341" y="999768"/>
            <a:ext cx="1374171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490" y="1345525"/>
            <a:ext cx="1841302" cy="61889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341" y="7677269"/>
            <a:ext cx="13741718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130573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Breakthrough: Deep Learning Models Unlock Brain-Motion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6527" y="2561749"/>
            <a:ext cx="6254591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Deep Learning (DL) models are revolutionizing how we interpret complex EEG data, revealing hidden correlations between brain activity and specific movements.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6527" y="3842623"/>
            <a:ext cx="6254591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Gated Recurrent Unit (GRU) networks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are employed to analyze multi-channel EEG frequency data, ideal for sequential signal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527" y="4999911"/>
            <a:ext cx="6254591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study involving gymnasts and physical education students achieved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motion recognition accuracy up to 99.15%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902" y="2612350"/>
            <a:ext cx="6254591" cy="35024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6902" y="6367582"/>
            <a:ext cx="6254591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GRU models significantly improved prediction accuracy by approximately 16% over conventional methods, enabling precise discrimination of athletic motions.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158"/>
            <a:ext cx="9016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Real-World Impact &amp;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85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Integrating EEG with Deep Learning has profound implications for optimizing athletic training, injury prevention, and rehabilitation.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8952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924181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Motion Prediction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768929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Enables sophisticated prediction of athlete movements and assessment of posture control, enhancing performance analysis.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78952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924181"/>
            <a:ext cx="30434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Exercise Rehabilitation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414599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crucial insights for rehabilitation by directly linking brain signals to movement quality and real-time fatigue detection.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789521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924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Wearable AI Systems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414599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Paves the way for integrated wearable EEG + AI systems to optimize training loads and monitor cognitive-motor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21336"/>
            <a:ext cx="118633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Future of EEG &amp; Deep Learning in Sports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702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integration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wearable biosensors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edge computing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real-time athlete monitoring.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124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Continuous expansion of datasets and refinement of AI models will lead to more precise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performance analytics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175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synergy of EEG biomarkers and deep learning promises a new era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brain-informed sports science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advanced rehabilitation.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2025-07-31T03:29:21Z</dcterms:created>
  <dcterms:modified xsi:type="dcterms:W3CDTF">2025-07-31T03:29:21Z</dcterms:modified>
</cp:coreProperties>
</file>